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&lt;заголовок&gt;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31FBF60-9E2E-462F-AF85-EF7A76322196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Определение - 2 варианта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разраба - что такое платформа блокчейн, какие языки используются и т.д.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Приватные, открытые, мб про эволюцию от биткоина к… Power. Даги и пр.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Определение - 2 варианта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разраба - что такое платформа блокчейн, какие языки используются и т.д.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Приватные, открытые, мб про эволюцию от биткоина к… Power. Даги и пр.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Определение - 2 варианта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разраба - что такое платформа блокчейн, какие языки используются и т.д.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Приватные, открытые, мб про эволюцию от биткоина к… Power. Даги и пр.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Определение - 2 варианта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разраба - что такое платформа блокчейн, какие языки используются и т.д. 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Приватные, открытые, мб про эволюцию от биткоина к… Power. Даги и пр.</a:t>
            </a:r>
            <a:endParaRPr b="0" lang="ru-RU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ru-RU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5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80DF057-1B5B-4E7B-8DF6-23D8DB903A88}" type="slidenum">
              <a:rPr b="0" lang="ru-RU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429360" y="1714680"/>
            <a:ext cx="5712120" cy="1714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Пишем программу мессенджера на блокчейне</a:t>
            </a: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3429360" y="3581280"/>
            <a:ext cx="456732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Рассмотри все этапы и функции необходимые для написания программы мессенджера на платформе The Power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5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6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8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0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11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12"/>
          <p:cNvSpPr/>
          <p:nvPr/>
        </p:nvSpPr>
        <p:spPr>
          <a:xfrm>
            <a:off x="2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3"/>
          <p:cNvSpPr/>
          <p:nvPr/>
        </p:nvSpPr>
        <p:spPr>
          <a:xfrm>
            <a:off x="5734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4"/>
          <p:cNvSpPr/>
          <p:nvPr/>
        </p:nvSpPr>
        <p:spPr>
          <a:xfrm>
            <a:off x="1144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15"/>
          <p:cNvSpPr/>
          <p:nvPr/>
        </p:nvSpPr>
        <p:spPr>
          <a:xfrm>
            <a:off x="1716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6"/>
          <p:cNvSpPr/>
          <p:nvPr/>
        </p:nvSpPr>
        <p:spPr>
          <a:xfrm>
            <a:off x="2287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17"/>
          <p:cNvSpPr/>
          <p:nvPr/>
        </p:nvSpPr>
        <p:spPr>
          <a:xfrm>
            <a:off x="2858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18"/>
          <p:cNvSpPr/>
          <p:nvPr/>
        </p:nvSpPr>
        <p:spPr>
          <a:xfrm>
            <a:off x="3429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9"/>
          <p:cNvSpPr/>
          <p:nvPr/>
        </p:nvSpPr>
        <p:spPr>
          <a:xfrm>
            <a:off x="40006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20"/>
          <p:cNvSpPr/>
          <p:nvPr/>
        </p:nvSpPr>
        <p:spPr>
          <a:xfrm>
            <a:off x="45720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21"/>
          <p:cNvSpPr/>
          <p:nvPr/>
        </p:nvSpPr>
        <p:spPr>
          <a:xfrm>
            <a:off x="51433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22"/>
          <p:cNvSpPr/>
          <p:nvPr/>
        </p:nvSpPr>
        <p:spPr>
          <a:xfrm>
            <a:off x="5714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23"/>
          <p:cNvSpPr/>
          <p:nvPr/>
        </p:nvSpPr>
        <p:spPr>
          <a:xfrm>
            <a:off x="6285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24"/>
          <p:cNvSpPr/>
          <p:nvPr/>
        </p:nvSpPr>
        <p:spPr>
          <a:xfrm>
            <a:off x="6856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5"/>
          <p:cNvSpPr/>
          <p:nvPr/>
        </p:nvSpPr>
        <p:spPr>
          <a:xfrm>
            <a:off x="7427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26"/>
          <p:cNvSpPr/>
          <p:nvPr/>
        </p:nvSpPr>
        <p:spPr>
          <a:xfrm>
            <a:off x="79992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7"/>
          <p:cNvSpPr/>
          <p:nvPr/>
        </p:nvSpPr>
        <p:spPr>
          <a:xfrm>
            <a:off x="8570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Google Shape;83;p13" descr=""/>
          <p:cNvPicPr/>
          <p:nvPr/>
        </p:nvPicPr>
        <p:blipFill>
          <a:blip r:embed="rId1"/>
          <a:stretch/>
        </p:blipFill>
        <p:spPr>
          <a:xfrm>
            <a:off x="861480" y="1790640"/>
            <a:ext cx="2167920" cy="14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1142280" y="57132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 итогам урока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1142280" y="1714320"/>
            <a:ext cx="6854040" cy="285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55320">
              <a:lnSpc>
                <a:spcPct val="150000"/>
              </a:lnSpc>
              <a:buClr>
                <a:srgbClr val="2c2d30"/>
              </a:buClr>
              <a:buFont typeface="Arial"/>
              <a:buChar char="●"/>
            </a:pPr>
            <a:r>
              <a:rPr b="0" lang="ru-RU" sz="20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Вы получите на своем компьютере готовый код программы мессенджера</a:t>
            </a:r>
            <a:br/>
            <a:r>
              <a:rPr b="0" lang="ru-RU" sz="20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Разберитесь во всех модулях и функциях, из которых состоит программа мессенджера</a:t>
            </a:r>
            <a:br/>
            <a:r>
              <a:rPr b="0" lang="ru-RU" sz="20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Протестируете и убедитесь в работоспособности мессенджера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5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6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8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0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1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2"/>
          <p:cNvSpPr/>
          <p:nvPr/>
        </p:nvSpPr>
        <p:spPr>
          <a:xfrm>
            <a:off x="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3"/>
          <p:cNvSpPr/>
          <p:nvPr/>
        </p:nvSpPr>
        <p:spPr>
          <a:xfrm>
            <a:off x="5713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4"/>
          <p:cNvSpPr/>
          <p:nvPr/>
        </p:nvSpPr>
        <p:spPr>
          <a:xfrm>
            <a:off x="1142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5"/>
          <p:cNvSpPr/>
          <p:nvPr/>
        </p:nvSpPr>
        <p:spPr>
          <a:xfrm>
            <a:off x="1713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6"/>
          <p:cNvSpPr/>
          <p:nvPr/>
        </p:nvSpPr>
        <p:spPr>
          <a:xfrm>
            <a:off x="2284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7"/>
          <p:cNvSpPr/>
          <p:nvPr/>
        </p:nvSpPr>
        <p:spPr>
          <a:xfrm>
            <a:off x="2855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8"/>
          <p:cNvSpPr/>
          <p:nvPr/>
        </p:nvSpPr>
        <p:spPr>
          <a:xfrm>
            <a:off x="34272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9"/>
          <p:cNvSpPr/>
          <p:nvPr/>
        </p:nvSpPr>
        <p:spPr>
          <a:xfrm>
            <a:off x="39985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0"/>
          <p:cNvSpPr/>
          <p:nvPr/>
        </p:nvSpPr>
        <p:spPr>
          <a:xfrm>
            <a:off x="45694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1"/>
          <p:cNvSpPr/>
          <p:nvPr/>
        </p:nvSpPr>
        <p:spPr>
          <a:xfrm>
            <a:off x="5140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2"/>
          <p:cNvSpPr/>
          <p:nvPr/>
        </p:nvSpPr>
        <p:spPr>
          <a:xfrm>
            <a:off x="5712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3"/>
          <p:cNvSpPr/>
          <p:nvPr/>
        </p:nvSpPr>
        <p:spPr>
          <a:xfrm>
            <a:off x="6283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4"/>
          <p:cNvSpPr/>
          <p:nvPr/>
        </p:nvSpPr>
        <p:spPr>
          <a:xfrm>
            <a:off x="6854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5"/>
          <p:cNvSpPr/>
          <p:nvPr/>
        </p:nvSpPr>
        <p:spPr>
          <a:xfrm>
            <a:off x="7425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6"/>
          <p:cNvSpPr/>
          <p:nvPr/>
        </p:nvSpPr>
        <p:spPr>
          <a:xfrm>
            <a:off x="79966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7"/>
          <p:cNvSpPr/>
          <p:nvPr/>
        </p:nvSpPr>
        <p:spPr>
          <a:xfrm>
            <a:off x="85680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8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oogle Shape;116;p14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99" name="CustomShape 29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Google Shape;118;p14" descr=""/>
          <p:cNvPicPr/>
          <p:nvPr/>
        </p:nvPicPr>
        <p:blipFill>
          <a:blip r:embed="rId2"/>
          <a:srcRect l="0" t="0" r="42230" b="0"/>
          <a:stretch/>
        </p:blipFill>
        <p:spPr>
          <a:xfrm>
            <a:off x="8147880" y="2503800"/>
            <a:ext cx="990720" cy="112608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19;p14" descr=""/>
          <p:cNvPicPr/>
          <p:nvPr/>
        </p:nvPicPr>
        <p:blipFill>
          <a:blip r:embed="rId3"/>
          <a:srcRect l="0" t="0" r="48649" b="0"/>
          <a:stretch/>
        </p:blipFill>
        <p:spPr>
          <a:xfrm>
            <a:off x="2520" y="2503800"/>
            <a:ext cx="880560" cy="11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4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5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6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8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9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0"/>
          <p:cNvSpPr/>
          <p:nvPr/>
        </p:nvSpPr>
        <p:spPr>
          <a:xfrm>
            <a:off x="2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1"/>
          <p:cNvSpPr/>
          <p:nvPr/>
        </p:nvSpPr>
        <p:spPr>
          <a:xfrm>
            <a:off x="5734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2"/>
          <p:cNvSpPr/>
          <p:nvPr/>
        </p:nvSpPr>
        <p:spPr>
          <a:xfrm>
            <a:off x="1144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3"/>
          <p:cNvSpPr/>
          <p:nvPr/>
        </p:nvSpPr>
        <p:spPr>
          <a:xfrm>
            <a:off x="1716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4"/>
          <p:cNvSpPr/>
          <p:nvPr/>
        </p:nvSpPr>
        <p:spPr>
          <a:xfrm>
            <a:off x="2287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5"/>
          <p:cNvSpPr/>
          <p:nvPr/>
        </p:nvSpPr>
        <p:spPr>
          <a:xfrm>
            <a:off x="2858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6"/>
          <p:cNvSpPr/>
          <p:nvPr/>
        </p:nvSpPr>
        <p:spPr>
          <a:xfrm>
            <a:off x="3429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7"/>
          <p:cNvSpPr/>
          <p:nvPr/>
        </p:nvSpPr>
        <p:spPr>
          <a:xfrm>
            <a:off x="40006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8"/>
          <p:cNvSpPr/>
          <p:nvPr/>
        </p:nvSpPr>
        <p:spPr>
          <a:xfrm>
            <a:off x="45720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9"/>
          <p:cNvSpPr/>
          <p:nvPr/>
        </p:nvSpPr>
        <p:spPr>
          <a:xfrm>
            <a:off x="51433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0"/>
          <p:cNvSpPr/>
          <p:nvPr/>
        </p:nvSpPr>
        <p:spPr>
          <a:xfrm>
            <a:off x="5714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1"/>
          <p:cNvSpPr/>
          <p:nvPr/>
        </p:nvSpPr>
        <p:spPr>
          <a:xfrm>
            <a:off x="6285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2"/>
          <p:cNvSpPr/>
          <p:nvPr/>
        </p:nvSpPr>
        <p:spPr>
          <a:xfrm>
            <a:off x="6856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3"/>
          <p:cNvSpPr/>
          <p:nvPr/>
        </p:nvSpPr>
        <p:spPr>
          <a:xfrm>
            <a:off x="7427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4"/>
          <p:cNvSpPr/>
          <p:nvPr/>
        </p:nvSpPr>
        <p:spPr>
          <a:xfrm>
            <a:off x="79992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5"/>
          <p:cNvSpPr/>
          <p:nvPr/>
        </p:nvSpPr>
        <p:spPr>
          <a:xfrm>
            <a:off x="8570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6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150;p15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129" name="CustomShape 27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TextShape 28"/>
          <p:cNvSpPr txBox="1"/>
          <p:nvPr/>
        </p:nvSpPr>
        <p:spPr>
          <a:xfrm>
            <a:off x="1142280" y="1714680"/>
            <a:ext cx="6854040" cy="30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17160">
              <a:lnSpc>
                <a:spcPct val="115000"/>
              </a:lnSpc>
              <a:buClr>
                <a:srgbClr val="2c2d30"/>
              </a:buClr>
              <a:buFont typeface="Arial"/>
              <a:buAutoNum type="arabicPeriod"/>
            </a:pPr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Рассматриваем модуль </a:t>
            </a:r>
            <a:r>
              <a:rPr b="0" lang="ru-RU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Messenger sender</a:t>
            </a:r>
            <a:br/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Рассматриваем модуль </a:t>
            </a:r>
            <a:r>
              <a:rPr b="0" lang="ru-RU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Messenger viewer</a:t>
            </a:r>
            <a:br/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Запускаем и тестируем программу</a:t>
            </a:r>
            <a:br/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9"/>
          <p:cNvSpPr txBox="1"/>
          <p:nvPr/>
        </p:nvSpPr>
        <p:spPr>
          <a:xfrm>
            <a:off x="1142280" y="57168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План урока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Google Shape;154;p15" descr=""/>
          <p:cNvPicPr/>
          <p:nvPr/>
        </p:nvPicPr>
        <p:blipFill>
          <a:blip r:embed="rId2"/>
          <a:srcRect l="0" t="0" r="42230" b="0"/>
          <a:stretch/>
        </p:blipFill>
        <p:spPr>
          <a:xfrm>
            <a:off x="8147880" y="2503800"/>
            <a:ext cx="990720" cy="112608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55;p15" descr=""/>
          <p:cNvPicPr/>
          <p:nvPr/>
        </p:nvPicPr>
        <p:blipFill>
          <a:blip r:embed="rId3"/>
          <a:srcRect l="0" t="0" r="48649" b="0"/>
          <a:stretch/>
        </p:blipFill>
        <p:spPr>
          <a:xfrm>
            <a:off x="2520" y="2503800"/>
            <a:ext cx="880560" cy="11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917360" y="1898640"/>
            <a:ext cx="570960" cy="2509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4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5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6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7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9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0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1"/>
          <p:cNvSpPr/>
          <p:nvPr/>
        </p:nvSpPr>
        <p:spPr>
          <a:xfrm>
            <a:off x="2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2"/>
          <p:cNvSpPr/>
          <p:nvPr/>
        </p:nvSpPr>
        <p:spPr>
          <a:xfrm>
            <a:off x="5734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3"/>
          <p:cNvSpPr/>
          <p:nvPr/>
        </p:nvSpPr>
        <p:spPr>
          <a:xfrm>
            <a:off x="1144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4"/>
          <p:cNvSpPr/>
          <p:nvPr/>
        </p:nvSpPr>
        <p:spPr>
          <a:xfrm>
            <a:off x="1716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5"/>
          <p:cNvSpPr/>
          <p:nvPr/>
        </p:nvSpPr>
        <p:spPr>
          <a:xfrm>
            <a:off x="2287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6"/>
          <p:cNvSpPr/>
          <p:nvPr/>
        </p:nvSpPr>
        <p:spPr>
          <a:xfrm>
            <a:off x="2858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7"/>
          <p:cNvSpPr/>
          <p:nvPr/>
        </p:nvSpPr>
        <p:spPr>
          <a:xfrm>
            <a:off x="3429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8"/>
          <p:cNvSpPr/>
          <p:nvPr/>
        </p:nvSpPr>
        <p:spPr>
          <a:xfrm>
            <a:off x="40006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9"/>
          <p:cNvSpPr/>
          <p:nvPr/>
        </p:nvSpPr>
        <p:spPr>
          <a:xfrm>
            <a:off x="45720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0"/>
          <p:cNvSpPr/>
          <p:nvPr/>
        </p:nvSpPr>
        <p:spPr>
          <a:xfrm>
            <a:off x="51433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1"/>
          <p:cNvSpPr/>
          <p:nvPr/>
        </p:nvSpPr>
        <p:spPr>
          <a:xfrm>
            <a:off x="5714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2"/>
          <p:cNvSpPr/>
          <p:nvPr/>
        </p:nvSpPr>
        <p:spPr>
          <a:xfrm>
            <a:off x="6285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3"/>
          <p:cNvSpPr/>
          <p:nvPr/>
        </p:nvSpPr>
        <p:spPr>
          <a:xfrm>
            <a:off x="6856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4"/>
          <p:cNvSpPr/>
          <p:nvPr/>
        </p:nvSpPr>
        <p:spPr>
          <a:xfrm>
            <a:off x="7427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5"/>
          <p:cNvSpPr/>
          <p:nvPr/>
        </p:nvSpPr>
        <p:spPr>
          <a:xfrm>
            <a:off x="79992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6"/>
          <p:cNvSpPr/>
          <p:nvPr/>
        </p:nvSpPr>
        <p:spPr>
          <a:xfrm>
            <a:off x="8570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7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Google Shape;187;p16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162" name="CustomShape 28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TextShape 29"/>
          <p:cNvSpPr txBox="1"/>
          <p:nvPr/>
        </p:nvSpPr>
        <p:spPr>
          <a:xfrm>
            <a:off x="1142280" y="57168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Поиск данных в блокчейне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Google Shape;190;p16" descr=""/>
          <p:cNvPicPr/>
          <p:nvPr/>
        </p:nvPicPr>
        <p:blipFill>
          <a:blip r:embed="rId2"/>
          <a:srcRect l="0" t="0" r="42230" b="0"/>
          <a:stretch/>
        </p:blipFill>
        <p:spPr>
          <a:xfrm>
            <a:off x="8147880" y="2503800"/>
            <a:ext cx="990720" cy="112608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191;p16" descr=""/>
          <p:cNvPicPr/>
          <p:nvPr/>
        </p:nvPicPr>
        <p:blipFill>
          <a:blip r:embed="rId3"/>
          <a:srcRect l="0" t="0" r="48649" b="0"/>
          <a:stretch/>
        </p:blipFill>
        <p:spPr>
          <a:xfrm>
            <a:off x="2520" y="2503800"/>
            <a:ext cx="880560" cy="1126080"/>
          </a:xfrm>
          <a:prstGeom prst="rect">
            <a:avLst/>
          </a:prstGeom>
          <a:ln>
            <a:noFill/>
          </a:ln>
        </p:spPr>
      </p:pic>
      <p:sp>
        <p:nvSpPr>
          <p:cNvPr id="166" name="CustomShape 30"/>
          <p:cNvSpPr/>
          <p:nvPr/>
        </p:nvSpPr>
        <p:spPr>
          <a:xfrm>
            <a:off x="1857600" y="181728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1"/>
          <p:cNvSpPr/>
          <p:nvPr/>
        </p:nvSpPr>
        <p:spPr>
          <a:xfrm>
            <a:off x="316908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 rot="10800000">
            <a:off x="3169080" y="2000160"/>
            <a:ext cx="895320" cy="182520"/>
          </a:xfrm>
          <a:prstGeom prst="curvedConnector4">
            <a:avLst>
              <a:gd name="adj1" fmla="val 26783"/>
              <a:gd name="adj2" fmla="val 23010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3"/>
          <p:cNvSpPr/>
          <p:nvPr/>
        </p:nvSpPr>
        <p:spPr>
          <a:xfrm>
            <a:off x="448056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4"/>
          <p:cNvSpPr/>
          <p:nvPr/>
        </p:nvSpPr>
        <p:spPr>
          <a:xfrm rot="10800000">
            <a:off x="4480560" y="200016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5"/>
          <p:cNvSpPr/>
          <p:nvPr/>
        </p:nvSpPr>
        <p:spPr>
          <a:xfrm>
            <a:off x="579204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 rot="10800000">
            <a:off x="5792040" y="200016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7"/>
          <p:cNvSpPr/>
          <p:nvPr/>
        </p:nvSpPr>
        <p:spPr>
          <a:xfrm>
            <a:off x="579204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8"/>
          <p:cNvSpPr/>
          <p:nvPr/>
        </p:nvSpPr>
        <p:spPr>
          <a:xfrm flipH="1" rot="10800000">
            <a:off x="6623640" y="2745720"/>
            <a:ext cx="360" cy="744840"/>
          </a:xfrm>
          <a:prstGeom prst="curvedConnector3">
            <a:avLst>
              <a:gd name="adj1" fmla="val 39687500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9"/>
          <p:cNvSpPr/>
          <p:nvPr/>
        </p:nvSpPr>
        <p:spPr>
          <a:xfrm>
            <a:off x="31323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0"/>
          <p:cNvSpPr/>
          <p:nvPr/>
        </p:nvSpPr>
        <p:spPr>
          <a:xfrm rot="10800000">
            <a:off x="313236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1"/>
          <p:cNvSpPr/>
          <p:nvPr/>
        </p:nvSpPr>
        <p:spPr>
          <a:xfrm>
            <a:off x="444384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2"/>
          <p:cNvSpPr/>
          <p:nvPr/>
        </p:nvSpPr>
        <p:spPr>
          <a:xfrm rot="10800000">
            <a:off x="444384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3"/>
          <p:cNvSpPr/>
          <p:nvPr/>
        </p:nvSpPr>
        <p:spPr>
          <a:xfrm>
            <a:off x="57549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4"/>
          <p:cNvSpPr/>
          <p:nvPr/>
        </p:nvSpPr>
        <p:spPr>
          <a:xfrm rot="10800000">
            <a:off x="575496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5"/>
          <p:cNvSpPr/>
          <p:nvPr/>
        </p:nvSpPr>
        <p:spPr>
          <a:xfrm>
            <a:off x="448056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6"/>
          <p:cNvSpPr/>
          <p:nvPr/>
        </p:nvSpPr>
        <p:spPr>
          <a:xfrm flipH="1" rot="10800000">
            <a:off x="620748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7"/>
          <p:cNvSpPr/>
          <p:nvPr/>
        </p:nvSpPr>
        <p:spPr>
          <a:xfrm>
            <a:off x="316908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8"/>
          <p:cNvSpPr/>
          <p:nvPr/>
        </p:nvSpPr>
        <p:spPr>
          <a:xfrm flipH="1" rot="10800000">
            <a:off x="489600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9"/>
          <p:cNvSpPr/>
          <p:nvPr/>
        </p:nvSpPr>
        <p:spPr>
          <a:xfrm>
            <a:off x="185760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0"/>
          <p:cNvSpPr/>
          <p:nvPr/>
        </p:nvSpPr>
        <p:spPr>
          <a:xfrm flipH="1" rot="10800000">
            <a:off x="358452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1"/>
          <p:cNvSpPr/>
          <p:nvPr/>
        </p:nvSpPr>
        <p:spPr>
          <a:xfrm>
            <a:off x="182088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2"/>
          <p:cNvSpPr/>
          <p:nvPr/>
        </p:nvSpPr>
        <p:spPr>
          <a:xfrm flipH="1" rot="10800000">
            <a:off x="1857600" y="3483000"/>
            <a:ext cx="36720" cy="736920"/>
          </a:xfrm>
          <a:prstGeom prst="curvedConnector3">
            <a:avLst>
              <a:gd name="adj1" fmla="val -645325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3"/>
          <p:cNvSpPr/>
          <p:nvPr/>
        </p:nvSpPr>
        <p:spPr>
          <a:xfrm>
            <a:off x="57549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19080">
            <a:solidFill>
              <a:srgbClr val="45818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54"/>
          <p:cNvSpPr/>
          <p:nvPr/>
        </p:nvSpPr>
        <p:spPr>
          <a:xfrm rot="10800000">
            <a:off x="575496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19080">
            <a:solidFill>
              <a:srgbClr val="45818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55"/>
          <p:cNvSpPr/>
          <p:nvPr/>
        </p:nvSpPr>
        <p:spPr>
          <a:xfrm>
            <a:off x="444384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19080">
            <a:solidFill>
              <a:srgbClr val="45818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6"/>
          <p:cNvSpPr/>
          <p:nvPr/>
        </p:nvSpPr>
        <p:spPr>
          <a:xfrm rot="10800000">
            <a:off x="444384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19080">
            <a:solidFill>
              <a:srgbClr val="45818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7"/>
          <p:cNvSpPr/>
          <p:nvPr/>
        </p:nvSpPr>
        <p:spPr>
          <a:xfrm>
            <a:off x="31323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19080">
            <a:solidFill>
              <a:srgbClr val="45818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8"/>
          <p:cNvSpPr/>
          <p:nvPr/>
        </p:nvSpPr>
        <p:spPr>
          <a:xfrm rot="10800000">
            <a:off x="313236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19080">
            <a:solidFill>
              <a:srgbClr val="45818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9"/>
          <p:cNvSpPr/>
          <p:nvPr/>
        </p:nvSpPr>
        <p:spPr>
          <a:xfrm>
            <a:off x="182988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19080">
            <a:solidFill>
              <a:srgbClr val="45818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60"/>
          <p:cNvSpPr/>
          <p:nvPr/>
        </p:nvSpPr>
        <p:spPr>
          <a:xfrm flipH="1" rot="10800000">
            <a:off x="1857600" y="3483000"/>
            <a:ext cx="27360" cy="736920"/>
          </a:xfrm>
          <a:prstGeom prst="curvedConnector3">
            <a:avLst>
              <a:gd name="adj1" fmla="val -862772"/>
            </a:avLst>
          </a:prstGeom>
          <a:noFill/>
          <a:ln w="19080">
            <a:solidFill>
              <a:srgbClr val="45818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1"/>
          <p:cNvSpPr/>
          <p:nvPr/>
        </p:nvSpPr>
        <p:spPr>
          <a:xfrm>
            <a:off x="185760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19080">
            <a:solidFill>
              <a:srgbClr val="45818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2"/>
          <p:cNvSpPr/>
          <p:nvPr/>
        </p:nvSpPr>
        <p:spPr>
          <a:xfrm flipH="1" rot="10800000">
            <a:off x="358452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19080">
            <a:solidFill>
              <a:srgbClr val="45818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3"/>
          <p:cNvSpPr/>
          <p:nvPr/>
        </p:nvSpPr>
        <p:spPr>
          <a:xfrm>
            <a:off x="316908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44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4"/>
          <p:cNvSpPr/>
          <p:nvPr/>
        </p:nvSpPr>
        <p:spPr>
          <a:xfrm>
            <a:off x="316908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65"/>
          <p:cNvSpPr/>
          <p:nvPr/>
        </p:nvSpPr>
        <p:spPr>
          <a:xfrm rot="10800000">
            <a:off x="3169080" y="2000160"/>
            <a:ext cx="895320" cy="182520"/>
          </a:xfrm>
          <a:prstGeom prst="curvedConnector4">
            <a:avLst>
              <a:gd name="adj1" fmla="val 26783"/>
              <a:gd name="adj2" fmla="val 23010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3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9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400"/>
                            </p:stCondLst>
                            <p:childTnLst>
                              <p:par>
                                <p:cTn id="1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400"/>
                            </p:stCondLst>
                            <p:childTnLst>
                              <p:par>
                                <p:cTn id="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400"/>
                            </p:stCondLst>
                            <p:childTnLst>
                              <p:par>
                                <p:cTn id="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400"/>
                            </p:stCondLst>
                            <p:childTnLst>
                              <p:par>
                                <p:cTn id="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400"/>
                            </p:stCondLst>
                            <p:childTnLst>
                              <p:par>
                                <p:cTn id="3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400"/>
                            </p:stCondLst>
                            <p:childTnLst>
                              <p:par>
                                <p:cTn id="3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400"/>
                            </p:stCondLst>
                            <p:childTnLst>
                              <p:par>
                                <p:cTn id="4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400"/>
                            </p:stCondLst>
                            <p:childTnLst>
                              <p:par>
                                <p:cTn id="4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400"/>
                            </p:stCondLst>
                            <p:childTnLst>
                              <p:par>
                                <p:cTn id="5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400"/>
                            </p:stCondLst>
                            <p:childTnLst>
                              <p:par>
                                <p:cTn id="5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400"/>
                            </p:stCondLst>
                            <p:childTnLst>
                              <p:par>
                                <p:cTn id="5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400"/>
                            </p:stCondLst>
                            <p:childTnLst>
                              <p:par>
                                <p:cTn id="6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400"/>
                            </p:stCondLst>
                            <p:childTnLst>
                              <p:par>
                                <p:cTn id="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400"/>
                            </p:stCondLst>
                            <p:childTnLst>
                              <p:par>
                                <p:cTn id="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400"/>
                            </p:stCondLst>
                            <p:childTnLst>
                              <p:par>
                                <p:cTn id="8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400"/>
                            </p:stCondLst>
                            <p:childTnLst>
                              <p:par>
                                <p:cTn id="9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9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400"/>
                            </p:stCondLst>
                            <p:childTnLst>
                              <p:par>
                                <p:cTn id="98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9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400"/>
                            </p:stCondLst>
                            <p:childTnLst>
                              <p:par>
                                <p:cTn id="10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400"/>
                            </p:stCondLst>
                            <p:childTnLst>
                              <p:par>
                                <p:cTn id="106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0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3400"/>
                            </p:stCondLst>
                            <p:childTnLst>
                              <p:par>
                                <p:cTn id="11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21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5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6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8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9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0"/>
          <p:cNvSpPr/>
          <p:nvPr/>
        </p:nvSpPr>
        <p:spPr>
          <a:xfrm>
            <a:off x="2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1"/>
          <p:cNvSpPr/>
          <p:nvPr/>
        </p:nvSpPr>
        <p:spPr>
          <a:xfrm>
            <a:off x="5734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2"/>
          <p:cNvSpPr/>
          <p:nvPr/>
        </p:nvSpPr>
        <p:spPr>
          <a:xfrm>
            <a:off x="1144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3"/>
          <p:cNvSpPr/>
          <p:nvPr/>
        </p:nvSpPr>
        <p:spPr>
          <a:xfrm>
            <a:off x="1716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4"/>
          <p:cNvSpPr/>
          <p:nvPr/>
        </p:nvSpPr>
        <p:spPr>
          <a:xfrm>
            <a:off x="2287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5"/>
          <p:cNvSpPr/>
          <p:nvPr/>
        </p:nvSpPr>
        <p:spPr>
          <a:xfrm>
            <a:off x="2858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6"/>
          <p:cNvSpPr/>
          <p:nvPr/>
        </p:nvSpPr>
        <p:spPr>
          <a:xfrm>
            <a:off x="3429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7"/>
          <p:cNvSpPr/>
          <p:nvPr/>
        </p:nvSpPr>
        <p:spPr>
          <a:xfrm>
            <a:off x="40006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8"/>
          <p:cNvSpPr/>
          <p:nvPr/>
        </p:nvSpPr>
        <p:spPr>
          <a:xfrm>
            <a:off x="45720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9"/>
          <p:cNvSpPr/>
          <p:nvPr/>
        </p:nvSpPr>
        <p:spPr>
          <a:xfrm>
            <a:off x="51433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0"/>
          <p:cNvSpPr/>
          <p:nvPr/>
        </p:nvSpPr>
        <p:spPr>
          <a:xfrm>
            <a:off x="5714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1"/>
          <p:cNvSpPr/>
          <p:nvPr/>
        </p:nvSpPr>
        <p:spPr>
          <a:xfrm>
            <a:off x="6285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2"/>
          <p:cNvSpPr/>
          <p:nvPr/>
        </p:nvSpPr>
        <p:spPr>
          <a:xfrm>
            <a:off x="6856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3"/>
          <p:cNvSpPr/>
          <p:nvPr/>
        </p:nvSpPr>
        <p:spPr>
          <a:xfrm>
            <a:off x="7427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4"/>
          <p:cNvSpPr/>
          <p:nvPr/>
        </p:nvSpPr>
        <p:spPr>
          <a:xfrm>
            <a:off x="79992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5"/>
          <p:cNvSpPr/>
          <p:nvPr/>
        </p:nvSpPr>
        <p:spPr>
          <a:xfrm>
            <a:off x="8570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6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Google Shape;275;p17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229" name="CustomShape 27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28"/>
          <p:cNvSpPr txBox="1"/>
          <p:nvPr/>
        </p:nvSpPr>
        <p:spPr>
          <a:xfrm>
            <a:off x="1142280" y="57168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Поиск данных в блокчейне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Google Shape;278;p17" descr=""/>
          <p:cNvPicPr/>
          <p:nvPr/>
        </p:nvPicPr>
        <p:blipFill>
          <a:blip r:embed="rId2"/>
          <a:srcRect l="0" t="0" r="42230" b="0"/>
          <a:stretch/>
        </p:blipFill>
        <p:spPr>
          <a:xfrm>
            <a:off x="8147880" y="2503800"/>
            <a:ext cx="990720" cy="112608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279;p17" descr=""/>
          <p:cNvPicPr/>
          <p:nvPr/>
        </p:nvPicPr>
        <p:blipFill>
          <a:blip r:embed="rId3"/>
          <a:srcRect l="0" t="0" r="48649" b="0"/>
          <a:stretch/>
        </p:blipFill>
        <p:spPr>
          <a:xfrm>
            <a:off x="2520" y="2503800"/>
            <a:ext cx="880560" cy="1126080"/>
          </a:xfrm>
          <a:prstGeom prst="rect">
            <a:avLst/>
          </a:prstGeom>
          <a:ln>
            <a:noFill/>
          </a:ln>
        </p:spPr>
      </p:pic>
      <p:sp>
        <p:nvSpPr>
          <p:cNvPr id="233" name="CustomShape 29"/>
          <p:cNvSpPr/>
          <p:nvPr/>
        </p:nvSpPr>
        <p:spPr>
          <a:xfrm>
            <a:off x="1857600" y="181728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0"/>
          <p:cNvSpPr/>
          <p:nvPr/>
        </p:nvSpPr>
        <p:spPr>
          <a:xfrm>
            <a:off x="316908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1"/>
          <p:cNvSpPr/>
          <p:nvPr/>
        </p:nvSpPr>
        <p:spPr>
          <a:xfrm rot="10800000">
            <a:off x="3169080" y="2000160"/>
            <a:ext cx="895320" cy="182520"/>
          </a:xfrm>
          <a:prstGeom prst="curvedConnector4">
            <a:avLst>
              <a:gd name="adj1" fmla="val 26783"/>
              <a:gd name="adj2" fmla="val 23010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2"/>
          <p:cNvSpPr/>
          <p:nvPr/>
        </p:nvSpPr>
        <p:spPr>
          <a:xfrm>
            <a:off x="448056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3"/>
          <p:cNvSpPr/>
          <p:nvPr/>
        </p:nvSpPr>
        <p:spPr>
          <a:xfrm rot="10800000">
            <a:off x="4480560" y="200016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4"/>
          <p:cNvSpPr/>
          <p:nvPr/>
        </p:nvSpPr>
        <p:spPr>
          <a:xfrm>
            <a:off x="579204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5"/>
          <p:cNvSpPr/>
          <p:nvPr/>
        </p:nvSpPr>
        <p:spPr>
          <a:xfrm rot="10800000">
            <a:off x="5792040" y="200016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6"/>
          <p:cNvSpPr/>
          <p:nvPr/>
        </p:nvSpPr>
        <p:spPr>
          <a:xfrm>
            <a:off x="579204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7"/>
          <p:cNvSpPr/>
          <p:nvPr/>
        </p:nvSpPr>
        <p:spPr>
          <a:xfrm flipH="1" rot="10800000">
            <a:off x="6623640" y="2745720"/>
            <a:ext cx="360" cy="744840"/>
          </a:xfrm>
          <a:prstGeom prst="curvedConnector3">
            <a:avLst>
              <a:gd name="adj1" fmla="val 39687500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8"/>
          <p:cNvSpPr/>
          <p:nvPr/>
        </p:nvSpPr>
        <p:spPr>
          <a:xfrm>
            <a:off x="31323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9"/>
          <p:cNvSpPr/>
          <p:nvPr/>
        </p:nvSpPr>
        <p:spPr>
          <a:xfrm rot="10800000">
            <a:off x="313236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40"/>
          <p:cNvSpPr/>
          <p:nvPr/>
        </p:nvSpPr>
        <p:spPr>
          <a:xfrm>
            <a:off x="444384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41"/>
          <p:cNvSpPr/>
          <p:nvPr/>
        </p:nvSpPr>
        <p:spPr>
          <a:xfrm rot="10800000">
            <a:off x="444384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2"/>
          <p:cNvSpPr/>
          <p:nvPr/>
        </p:nvSpPr>
        <p:spPr>
          <a:xfrm>
            <a:off x="57549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3"/>
          <p:cNvSpPr/>
          <p:nvPr/>
        </p:nvSpPr>
        <p:spPr>
          <a:xfrm rot="10800000">
            <a:off x="5754960" y="348300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4"/>
          <p:cNvSpPr/>
          <p:nvPr/>
        </p:nvSpPr>
        <p:spPr>
          <a:xfrm>
            <a:off x="448056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5"/>
          <p:cNvSpPr/>
          <p:nvPr/>
        </p:nvSpPr>
        <p:spPr>
          <a:xfrm flipH="1" rot="10800000">
            <a:off x="620748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46"/>
          <p:cNvSpPr/>
          <p:nvPr/>
        </p:nvSpPr>
        <p:spPr>
          <a:xfrm>
            <a:off x="316908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47"/>
          <p:cNvSpPr/>
          <p:nvPr/>
        </p:nvSpPr>
        <p:spPr>
          <a:xfrm flipH="1" rot="10800000">
            <a:off x="489600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8"/>
          <p:cNvSpPr/>
          <p:nvPr/>
        </p:nvSpPr>
        <p:spPr>
          <a:xfrm>
            <a:off x="185760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49"/>
          <p:cNvSpPr/>
          <p:nvPr/>
        </p:nvSpPr>
        <p:spPr>
          <a:xfrm flipH="1" rot="10800000">
            <a:off x="3584520" y="2745720"/>
            <a:ext cx="895320" cy="190440"/>
          </a:xfrm>
          <a:prstGeom prst="curvedConnector4">
            <a:avLst>
              <a:gd name="adj1" fmla="val 26783"/>
              <a:gd name="adj2" fmla="val 224882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50"/>
          <p:cNvSpPr/>
          <p:nvPr/>
        </p:nvSpPr>
        <p:spPr>
          <a:xfrm>
            <a:off x="182088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51"/>
          <p:cNvSpPr/>
          <p:nvPr/>
        </p:nvSpPr>
        <p:spPr>
          <a:xfrm flipH="1" rot="10800000">
            <a:off x="1857600" y="3483000"/>
            <a:ext cx="36720" cy="736920"/>
          </a:xfrm>
          <a:prstGeom prst="curvedConnector3">
            <a:avLst>
              <a:gd name="adj1" fmla="val -645325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2"/>
          <p:cNvSpPr/>
          <p:nvPr/>
        </p:nvSpPr>
        <p:spPr>
          <a:xfrm>
            <a:off x="5754960" y="329220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440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53"/>
          <p:cNvSpPr/>
          <p:nvPr/>
        </p:nvSpPr>
        <p:spPr>
          <a:xfrm flipH="1" rot="5400000">
            <a:off x="3550320" y="1053000"/>
            <a:ext cx="927720" cy="4312800"/>
          </a:xfrm>
          <a:prstGeom prst="curvedConnector4">
            <a:avLst>
              <a:gd name="adj1" fmla="val -65428"/>
              <a:gd name="adj2" fmla="val 105523"/>
            </a:avLst>
          </a:prstGeom>
          <a:noFill/>
          <a:ln w="19080">
            <a:solidFill>
              <a:srgbClr val="c27b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54"/>
          <p:cNvSpPr/>
          <p:nvPr/>
        </p:nvSpPr>
        <p:spPr>
          <a:xfrm>
            <a:off x="1857600" y="255456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440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55"/>
          <p:cNvSpPr/>
          <p:nvPr/>
        </p:nvSpPr>
        <p:spPr>
          <a:xfrm rot="16200000">
            <a:off x="3403080" y="1061640"/>
            <a:ext cx="362880" cy="2622600"/>
          </a:xfrm>
          <a:prstGeom prst="curvedConnector3">
            <a:avLst>
              <a:gd name="adj1" fmla="val 49979"/>
            </a:avLst>
          </a:prstGeom>
          <a:noFill/>
          <a:ln w="19080">
            <a:solidFill>
              <a:srgbClr val="c27ba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6"/>
          <p:cNvSpPr/>
          <p:nvPr/>
        </p:nvSpPr>
        <p:spPr>
          <a:xfrm>
            <a:off x="448056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440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57"/>
          <p:cNvSpPr/>
          <p:nvPr/>
        </p:nvSpPr>
        <p:spPr>
          <a:xfrm>
            <a:off x="3169080" y="1809360"/>
            <a:ext cx="831240" cy="38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8"/>
          <p:cNvSpPr/>
          <p:nvPr/>
        </p:nvSpPr>
        <p:spPr>
          <a:xfrm rot="10800000">
            <a:off x="3169080" y="2000160"/>
            <a:ext cx="895320" cy="182520"/>
          </a:xfrm>
          <a:prstGeom prst="curvedConnector4">
            <a:avLst>
              <a:gd name="adj1" fmla="val 26783"/>
              <a:gd name="adj2" fmla="val 230109"/>
            </a:avLst>
          </a:prstGeom>
          <a:noFill/>
          <a:ln w="93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22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00"/>
                            </p:stCondLst>
                            <p:childTnLst>
                              <p:par>
                                <p:cTn id="12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1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300"/>
                            </p:stCondLst>
                            <p:childTnLst>
                              <p:par>
                                <p:cTn id="1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11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400"/>
                            </p:stCondLst>
                            <p:childTnLst>
                              <p:par>
                                <p:cTn id="1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1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6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8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9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0"/>
          <p:cNvSpPr/>
          <p:nvPr/>
        </p:nvSpPr>
        <p:spPr>
          <a:xfrm>
            <a:off x="2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1"/>
          <p:cNvSpPr/>
          <p:nvPr/>
        </p:nvSpPr>
        <p:spPr>
          <a:xfrm>
            <a:off x="5734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2"/>
          <p:cNvSpPr/>
          <p:nvPr/>
        </p:nvSpPr>
        <p:spPr>
          <a:xfrm>
            <a:off x="1144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3"/>
          <p:cNvSpPr/>
          <p:nvPr/>
        </p:nvSpPr>
        <p:spPr>
          <a:xfrm>
            <a:off x="1716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4"/>
          <p:cNvSpPr/>
          <p:nvPr/>
        </p:nvSpPr>
        <p:spPr>
          <a:xfrm>
            <a:off x="2287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5"/>
          <p:cNvSpPr/>
          <p:nvPr/>
        </p:nvSpPr>
        <p:spPr>
          <a:xfrm>
            <a:off x="2858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6"/>
          <p:cNvSpPr/>
          <p:nvPr/>
        </p:nvSpPr>
        <p:spPr>
          <a:xfrm>
            <a:off x="3429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7"/>
          <p:cNvSpPr/>
          <p:nvPr/>
        </p:nvSpPr>
        <p:spPr>
          <a:xfrm>
            <a:off x="40006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8"/>
          <p:cNvSpPr/>
          <p:nvPr/>
        </p:nvSpPr>
        <p:spPr>
          <a:xfrm>
            <a:off x="45720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9"/>
          <p:cNvSpPr/>
          <p:nvPr/>
        </p:nvSpPr>
        <p:spPr>
          <a:xfrm>
            <a:off x="51433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0"/>
          <p:cNvSpPr/>
          <p:nvPr/>
        </p:nvSpPr>
        <p:spPr>
          <a:xfrm>
            <a:off x="5714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1"/>
          <p:cNvSpPr/>
          <p:nvPr/>
        </p:nvSpPr>
        <p:spPr>
          <a:xfrm>
            <a:off x="6285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2"/>
          <p:cNvSpPr/>
          <p:nvPr/>
        </p:nvSpPr>
        <p:spPr>
          <a:xfrm>
            <a:off x="6856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3"/>
          <p:cNvSpPr/>
          <p:nvPr/>
        </p:nvSpPr>
        <p:spPr>
          <a:xfrm>
            <a:off x="7427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4"/>
          <p:cNvSpPr/>
          <p:nvPr/>
        </p:nvSpPr>
        <p:spPr>
          <a:xfrm>
            <a:off x="79992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5"/>
          <p:cNvSpPr/>
          <p:nvPr/>
        </p:nvSpPr>
        <p:spPr>
          <a:xfrm>
            <a:off x="85705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6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Google Shape;354;p18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290" name="CustomShape 27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TextShape 28"/>
          <p:cNvSpPr txBox="1"/>
          <p:nvPr/>
        </p:nvSpPr>
        <p:spPr>
          <a:xfrm>
            <a:off x="1142280" y="1714680"/>
            <a:ext cx="6854040" cy="306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17160">
              <a:lnSpc>
                <a:spcPct val="115000"/>
              </a:lnSpc>
              <a:buClr>
                <a:srgbClr val="2c2d30"/>
              </a:buClr>
              <a:buFont typeface="Arial"/>
              <a:buAutoNum type="arabicPeriod"/>
            </a:pPr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Установленный Python</a:t>
            </a:r>
            <a:br/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Установленный Jupyter Notebook</a:t>
            </a:r>
            <a:br/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Навыки работы с Jupyter Notebook</a:t>
            </a:r>
            <a:br/>
            <a:r>
              <a:rPr b="0" lang="ru-RU" sz="14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29"/>
          <p:cNvSpPr txBox="1"/>
          <p:nvPr/>
        </p:nvSpPr>
        <p:spPr>
          <a:xfrm>
            <a:off x="1142280" y="57168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Необходимые требования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Google Shape;358;p18" descr=""/>
          <p:cNvPicPr/>
          <p:nvPr/>
        </p:nvPicPr>
        <p:blipFill>
          <a:blip r:embed="rId2"/>
          <a:srcRect l="0" t="0" r="42230" b="0"/>
          <a:stretch/>
        </p:blipFill>
        <p:spPr>
          <a:xfrm>
            <a:off x="8147880" y="2503800"/>
            <a:ext cx="990720" cy="112608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359;p18" descr=""/>
          <p:cNvPicPr/>
          <p:nvPr/>
        </p:nvPicPr>
        <p:blipFill>
          <a:blip r:embed="rId3"/>
          <a:srcRect l="0" t="0" r="48649" b="0"/>
          <a:stretch/>
        </p:blipFill>
        <p:spPr>
          <a:xfrm>
            <a:off x="2520" y="2503800"/>
            <a:ext cx="880560" cy="11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6" dur="indefinite" restart="never" nodeType="tmRoot">
          <p:childTnLst>
            <p:seq>
              <p:cTn id="1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142280" y="57132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Power_python library for messenger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1142280" y="1714320"/>
            <a:ext cx="7193520" cy="285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9760">
              <a:lnSpc>
                <a:spcPct val="115000"/>
              </a:lnSpc>
              <a:buClr>
                <a:srgbClr val="2c2d30"/>
              </a:buClr>
              <a:buFont typeface="Arial"/>
              <a:buChar char="➔"/>
            </a:pPr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Прямая ссылка для скачивания: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https://github.com/thepower/tp_libchat_py/archive/master.zip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Проект на гитхабе 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https://github.com/thepower/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Репозиторий 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tp_libchat_py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4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5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6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9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0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1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2"/>
          <p:cNvSpPr/>
          <p:nvPr/>
        </p:nvSpPr>
        <p:spPr>
          <a:xfrm>
            <a:off x="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3"/>
          <p:cNvSpPr/>
          <p:nvPr/>
        </p:nvSpPr>
        <p:spPr>
          <a:xfrm>
            <a:off x="5713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4"/>
          <p:cNvSpPr/>
          <p:nvPr/>
        </p:nvSpPr>
        <p:spPr>
          <a:xfrm>
            <a:off x="1142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5"/>
          <p:cNvSpPr/>
          <p:nvPr/>
        </p:nvSpPr>
        <p:spPr>
          <a:xfrm>
            <a:off x="1713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6"/>
          <p:cNvSpPr/>
          <p:nvPr/>
        </p:nvSpPr>
        <p:spPr>
          <a:xfrm>
            <a:off x="2284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7"/>
          <p:cNvSpPr/>
          <p:nvPr/>
        </p:nvSpPr>
        <p:spPr>
          <a:xfrm>
            <a:off x="2855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8"/>
          <p:cNvSpPr/>
          <p:nvPr/>
        </p:nvSpPr>
        <p:spPr>
          <a:xfrm>
            <a:off x="34272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9"/>
          <p:cNvSpPr/>
          <p:nvPr/>
        </p:nvSpPr>
        <p:spPr>
          <a:xfrm>
            <a:off x="39985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0"/>
          <p:cNvSpPr/>
          <p:nvPr/>
        </p:nvSpPr>
        <p:spPr>
          <a:xfrm>
            <a:off x="45694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1"/>
          <p:cNvSpPr/>
          <p:nvPr/>
        </p:nvSpPr>
        <p:spPr>
          <a:xfrm>
            <a:off x="5140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2"/>
          <p:cNvSpPr/>
          <p:nvPr/>
        </p:nvSpPr>
        <p:spPr>
          <a:xfrm>
            <a:off x="5712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3"/>
          <p:cNvSpPr/>
          <p:nvPr/>
        </p:nvSpPr>
        <p:spPr>
          <a:xfrm>
            <a:off x="6283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4"/>
          <p:cNvSpPr/>
          <p:nvPr/>
        </p:nvSpPr>
        <p:spPr>
          <a:xfrm>
            <a:off x="6854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5"/>
          <p:cNvSpPr/>
          <p:nvPr/>
        </p:nvSpPr>
        <p:spPr>
          <a:xfrm>
            <a:off x="7425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6"/>
          <p:cNvSpPr/>
          <p:nvPr/>
        </p:nvSpPr>
        <p:spPr>
          <a:xfrm>
            <a:off x="79966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7"/>
          <p:cNvSpPr/>
          <p:nvPr/>
        </p:nvSpPr>
        <p:spPr>
          <a:xfrm>
            <a:off x="85680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8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Google Shape;392;p19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324" name="CustomShape 29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8" dur="indefinite" restart="never" nodeType="tmRoot">
          <p:childTnLst>
            <p:seq>
              <p:cTn id="1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142280" y="571320"/>
            <a:ext cx="68540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4c5d6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Начисление токенов на аккаунт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142280" y="1714320"/>
            <a:ext cx="7193520" cy="285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9760">
              <a:lnSpc>
                <a:spcPct val="115000"/>
              </a:lnSpc>
              <a:buClr>
                <a:srgbClr val="2c2d30"/>
              </a:buClr>
              <a:buFont typeface="Arial"/>
              <a:buChar char="➔"/>
            </a:pPr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Страница для начисления токенов: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https://faucet.thepower.io/</a:t>
            </a:r>
            <a:br/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Blockchain explorer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https://explorer.thepower.io/</a:t>
            </a:r>
            <a:br/>
            <a:r>
              <a:rPr b="0" lang="ru-RU" sz="1600" spc="-1" strike="noStrike">
                <a:solidFill>
                  <a:srgbClr val="2c2d3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-799920" y="1714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"/>
          <p:cNvSpPr/>
          <p:nvPr/>
        </p:nvSpPr>
        <p:spPr>
          <a:xfrm>
            <a:off x="-799920" y="2286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>
            <a:off x="-799920" y="2857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6"/>
          <p:cNvSpPr/>
          <p:nvPr/>
        </p:nvSpPr>
        <p:spPr>
          <a:xfrm>
            <a:off x="-799920" y="3429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7"/>
          <p:cNvSpPr/>
          <p:nvPr/>
        </p:nvSpPr>
        <p:spPr>
          <a:xfrm>
            <a:off x="-799920" y="4000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8"/>
          <p:cNvSpPr/>
          <p:nvPr/>
        </p:nvSpPr>
        <p:spPr>
          <a:xfrm>
            <a:off x="-799920" y="457200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-799920" y="114300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"/>
          <p:cNvSpPr/>
          <p:nvPr/>
        </p:nvSpPr>
        <p:spPr>
          <a:xfrm>
            <a:off x="-799920" y="5716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1"/>
          <p:cNvSpPr/>
          <p:nvPr/>
        </p:nvSpPr>
        <p:spPr>
          <a:xfrm>
            <a:off x="-799920" y="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2"/>
          <p:cNvSpPr/>
          <p:nvPr/>
        </p:nvSpPr>
        <p:spPr>
          <a:xfrm>
            <a:off x="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3"/>
          <p:cNvSpPr/>
          <p:nvPr/>
        </p:nvSpPr>
        <p:spPr>
          <a:xfrm>
            <a:off x="57132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4"/>
          <p:cNvSpPr/>
          <p:nvPr/>
        </p:nvSpPr>
        <p:spPr>
          <a:xfrm>
            <a:off x="11422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5"/>
          <p:cNvSpPr/>
          <p:nvPr/>
        </p:nvSpPr>
        <p:spPr>
          <a:xfrm>
            <a:off x="17136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6"/>
          <p:cNvSpPr/>
          <p:nvPr/>
        </p:nvSpPr>
        <p:spPr>
          <a:xfrm>
            <a:off x="22849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7"/>
          <p:cNvSpPr/>
          <p:nvPr/>
        </p:nvSpPr>
        <p:spPr>
          <a:xfrm>
            <a:off x="28558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8"/>
          <p:cNvSpPr/>
          <p:nvPr/>
        </p:nvSpPr>
        <p:spPr>
          <a:xfrm>
            <a:off x="34272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9"/>
          <p:cNvSpPr/>
          <p:nvPr/>
        </p:nvSpPr>
        <p:spPr>
          <a:xfrm>
            <a:off x="39985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0"/>
          <p:cNvSpPr/>
          <p:nvPr/>
        </p:nvSpPr>
        <p:spPr>
          <a:xfrm>
            <a:off x="45694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1"/>
          <p:cNvSpPr/>
          <p:nvPr/>
        </p:nvSpPr>
        <p:spPr>
          <a:xfrm>
            <a:off x="51408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2"/>
          <p:cNvSpPr/>
          <p:nvPr/>
        </p:nvSpPr>
        <p:spPr>
          <a:xfrm>
            <a:off x="57121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3"/>
          <p:cNvSpPr/>
          <p:nvPr/>
        </p:nvSpPr>
        <p:spPr>
          <a:xfrm>
            <a:off x="628308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4"/>
          <p:cNvSpPr/>
          <p:nvPr/>
        </p:nvSpPr>
        <p:spPr>
          <a:xfrm>
            <a:off x="685440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5"/>
          <p:cNvSpPr/>
          <p:nvPr/>
        </p:nvSpPr>
        <p:spPr>
          <a:xfrm>
            <a:off x="7425720" y="-800280"/>
            <a:ext cx="570960" cy="571320"/>
          </a:xfrm>
          <a:prstGeom prst="rect">
            <a:avLst/>
          </a:prstGeom>
          <a:solidFill>
            <a:schemeClr val="lt2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6"/>
          <p:cNvSpPr/>
          <p:nvPr/>
        </p:nvSpPr>
        <p:spPr>
          <a:xfrm>
            <a:off x="799668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7"/>
          <p:cNvSpPr/>
          <p:nvPr/>
        </p:nvSpPr>
        <p:spPr>
          <a:xfrm>
            <a:off x="8568000" y="-800280"/>
            <a:ext cx="570960" cy="571320"/>
          </a:xfrm>
          <a:prstGeom prst="rect">
            <a:avLst/>
          </a:prstGeom>
          <a:solidFill>
            <a:srgbClr val="fff2cc"/>
          </a:solidFill>
          <a:ln w="9360">
            <a:solidFill>
              <a:srgbClr val="bdc2c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8"/>
          <p:cNvSpPr/>
          <p:nvPr/>
        </p:nvSpPr>
        <p:spPr>
          <a:xfrm>
            <a:off x="571320" y="4572000"/>
            <a:ext cx="570960" cy="5713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3" name="Google Shape;426;p20" descr=""/>
          <p:cNvPicPr/>
          <p:nvPr/>
        </p:nvPicPr>
        <p:blipFill>
          <a:blip r:embed="rId1"/>
          <a:srcRect l="-19011" t="-14477" r="-19030" b="-14477"/>
          <a:stretch/>
        </p:blipFill>
        <p:spPr>
          <a:xfrm>
            <a:off x="571320" y="4572000"/>
            <a:ext cx="570960" cy="571320"/>
          </a:xfrm>
          <a:prstGeom prst="rect">
            <a:avLst/>
          </a:prstGeom>
          <a:ln>
            <a:noFill/>
          </a:ln>
        </p:spPr>
      </p:pic>
      <p:sp>
        <p:nvSpPr>
          <p:cNvPr id="354" name="CustomShape 29"/>
          <p:cNvSpPr/>
          <p:nvPr/>
        </p:nvSpPr>
        <p:spPr>
          <a:xfrm>
            <a:off x="571320" y="0"/>
            <a:ext cx="570960" cy="18972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0" dur="indefinite" restart="never" nodeType="tmRoot">
          <p:childTnLst>
            <p:seq>
              <p:cTn id="1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2019-02-20T14:03:10Z</dcterms:modified>
  <cp:revision>1</cp:revision>
  <dc:subject/>
  <dc:title/>
</cp:coreProperties>
</file>